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6" r:id="rId9"/>
    <p:sldId id="265" r:id="rId10"/>
    <p:sldId id="264" r:id="rId11"/>
    <p:sldId id="263" r:id="rId12"/>
    <p:sldId id="269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C07A5-7016-4632-9404-32825E8C2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F81BFF-2EF6-4409-AF7C-6768DE388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895D89-7FED-410F-AABB-164DBFB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B64158-311E-41BC-9DAA-8A8E2B8E0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D5F477-F7EE-40D7-AE29-EF9646B9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69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14FF9-9596-4052-9C38-7600D2FF1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F75E9F-1F09-4294-8E30-71532488D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0C831-B922-4E63-8770-7B4700AF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CF76B0-20E7-4862-A441-613019A6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6D18B5-C9C5-4B64-84CE-C7554563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20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B1E703-9F54-4CEF-889C-55435EC5D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B8BF68-FB06-45A3-9FDC-B3EF645CE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AC7E2A-4F7B-4D59-B48C-FDEBA692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559C7E-78E6-4A1C-921A-4B8D98FA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6035F2-7099-4468-9884-B1E535B2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79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F2B5F-CCB6-43F1-912F-39C35706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AA560D-E696-47A0-A5B9-40780FAAD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005010-70CA-4BBD-BC34-C63138E7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280152-D5FE-4B45-8735-20147C9B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248BB3-D379-4698-AE4D-19A3CD1C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8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2DB7D1-63AE-486F-A52F-7156F565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2C58AD-6F49-41AA-B638-2AADB3F0C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8D7BA5-11CD-4BB0-B39F-71A6A91E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574A2D-4BCB-4ECD-8382-F24E06871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284D28-A49C-407E-AC8D-6D6DF0096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98F1B-187D-4C9A-9434-8F95C3503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293D46-7B6A-47BC-87D6-094CCF52A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7F314A-C612-4758-8571-F5B5DA61B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4EB328-AA95-4C24-ACAE-13A88380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EC64E6-3B0A-4432-A7A5-6820DDEE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F52E32-966B-41BC-A7BD-8AA08CB9F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74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C9F0C-5F84-4C3E-95C1-5AE77FF72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259854-0C27-47F3-9DC9-A2BF4A420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ADF596-3454-4926-9589-D1E558B91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980365C-12B0-4CC9-899A-8EC7993CF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EDF754-5148-4B1B-BAE4-5725BB818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7014943-FCFF-41B9-9399-71175FD64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2493FD-5FBA-4C2A-B52E-7E9F2F38D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410A41-9884-435E-82D3-86906811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73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37452-A161-47C4-99B2-5AA6EA7F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58247F-EF84-4655-B7D5-896A6E0A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F903DD-F42B-40D5-8E89-7846ECA0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BE0F89-0EFC-46FB-8EE9-AD8FBC2B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8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8E36F5F-DE98-4537-A0E8-5A5445B9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481E7A-3D86-47D8-BA1C-7FE94A661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6ED632-7FB0-4693-8618-87662E91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49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F4F2D-A2A3-4FC1-B640-F191A911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E41588-82D9-429E-9126-E04CC9DF3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B40A39-E168-488D-8718-D2CAD8A04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D246D6-41F6-4C3D-8072-29B246A90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DD8741-C8C4-4EB0-AEAD-6F7BC089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F10795-CD88-42A4-92C6-5E0AC543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23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6FE953-8F36-42EA-9231-C29A46B3B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5C3DB9-8DFA-42E3-B0B9-8DD6050283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E6F88A-26A7-462C-B911-21C402F9F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AEF106-B1E7-40AB-8F63-9946A686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8675CF-7C65-4486-9697-278CDAE2A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897080-9A06-4E52-86F2-9995501A0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91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E267F-9706-40CF-B332-C55CB727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2F6E6E-01EC-4743-9353-2A02EF162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44847B-2B04-42DB-B542-BF8DD80EEA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95A0B-FC42-4733-8BB7-9EA827E57C98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7DAF8C-E7C7-4A7C-A4F6-7BB7C22EA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5487E0-659A-4ACD-BF31-7FFD9E111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F6921-6DD9-43E1-A1B9-02EF635F8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89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2DE35E-4050-426B-96B5-62F384AD4A83}"/>
              </a:ext>
            </a:extLst>
          </p:cNvPr>
          <p:cNvSpPr txBox="1"/>
          <p:nvPr/>
        </p:nvSpPr>
        <p:spPr>
          <a:xfrm>
            <a:off x="2172748" y="1438522"/>
            <a:ext cx="813941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chemeClr val="accent1">
                    <a:lumMod val="75000"/>
                  </a:schemeClr>
                </a:solidFill>
              </a:rPr>
              <a:t>Викторина</a:t>
            </a:r>
          </a:p>
          <a:p>
            <a:pPr algn="ctr"/>
            <a:r>
              <a:rPr lang="ru-RU" sz="6600" b="1" dirty="0">
                <a:solidFill>
                  <a:schemeClr val="accent1">
                    <a:lumMod val="75000"/>
                  </a:schemeClr>
                </a:solidFill>
              </a:rPr>
              <a:t>"Мы знаем ФОП ДО"</a:t>
            </a:r>
          </a:p>
        </p:txBody>
      </p:sp>
    </p:spTree>
    <p:extLst>
      <p:ext uri="{BB962C8B-B14F-4D97-AF65-F5344CB8AC3E}">
        <p14:creationId xmlns:p14="http://schemas.microsoft.com/office/powerpoint/2010/main" val="3146278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6DC6EA-DE84-42D9-A5A3-7BD0BD0F2576}"/>
              </a:ext>
            </a:extLst>
          </p:cNvPr>
          <p:cNvSpPr txBox="1"/>
          <p:nvPr/>
        </p:nvSpPr>
        <p:spPr>
          <a:xfrm>
            <a:off x="1702965" y="1140903"/>
            <a:ext cx="94292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5. Закончите утверждение</a:t>
            </a:r>
          </a:p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«Обязательная часть программы…»</a:t>
            </a:r>
          </a:p>
        </p:txBody>
      </p:sp>
    </p:spTree>
    <p:extLst>
      <p:ext uri="{BB962C8B-B14F-4D97-AF65-F5344CB8AC3E}">
        <p14:creationId xmlns:p14="http://schemas.microsoft.com/office/powerpoint/2010/main" val="17773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825553-DD91-43B2-83B8-87CBA6585802}"/>
              </a:ext>
            </a:extLst>
          </p:cNvPr>
          <p:cNvSpPr txBox="1"/>
          <p:nvPr/>
        </p:nvSpPr>
        <p:spPr>
          <a:xfrm>
            <a:off x="907409" y="922789"/>
            <a:ext cx="1037718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)…обеспечивает комплексный подход к развитию детей во всех пяти взаимодополняющих образовательных областях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…соответствует федеральной программе и составляет не менее 60% от общего объема программы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…предполагает только возрастные характеристики дошкольного периода</a:t>
            </a:r>
          </a:p>
        </p:txBody>
      </p:sp>
    </p:spTree>
    <p:extLst>
      <p:ext uri="{BB962C8B-B14F-4D97-AF65-F5344CB8AC3E}">
        <p14:creationId xmlns:p14="http://schemas.microsoft.com/office/powerpoint/2010/main" val="2801236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825553-DD91-43B2-83B8-87CBA6585802}"/>
              </a:ext>
            </a:extLst>
          </p:cNvPr>
          <p:cNvSpPr txBox="1"/>
          <p:nvPr/>
        </p:nvSpPr>
        <p:spPr>
          <a:xfrm>
            <a:off x="1368803" y="872455"/>
            <a:ext cx="10377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BED917-22B8-4678-8583-05B34786A0AB}"/>
              </a:ext>
            </a:extLst>
          </p:cNvPr>
          <p:cNvSpPr txBox="1"/>
          <p:nvPr/>
        </p:nvSpPr>
        <p:spPr>
          <a:xfrm>
            <a:off x="1988191" y="1535185"/>
            <a:ext cx="86574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6. Выберите </a:t>
            </a:r>
            <a:r>
              <a:rPr lang="ru-RU" sz="6000" b="1" u="sng" dirty="0">
                <a:solidFill>
                  <a:schemeClr val="accent1">
                    <a:lumMod val="75000"/>
                  </a:schemeClr>
                </a:solidFill>
              </a:rPr>
              <a:t>неверное </a:t>
            </a:r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утверждение о вариативной части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884487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E6704B-B609-486A-9E7A-E5841B10A14B}"/>
              </a:ext>
            </a:extLst>
          </p:cNvPr>
          <p:cNvSpPr txBox="1"/>
          <p:nvPr/>
        </p:nvSpPr>
        <p:spPr>
          <a:xfrm>
            <a:off x="1468073" y="1291905"/>
            <a:ext cx="942922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Является компонентом обязательной части программы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Формируется участниками образовательных отношений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Составляет не более 40% от всего объема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53973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1C5F5E-1D34-47C5-97B3-4D93166626D4}"/>
              </a:ext>
            </a:extLst>
          </p:cNvPr>
          <p:cNvSpPr txBox="1"/>
          <p:nvPr/>
        </p:nvSpPr>
        <p:spPr>
          <a:xfrm>
            <a:off x="864066" y="989901"/>
            <a:ext cx="107043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1. Что такое Федеральная образовательная программа дошкольного образования?</a:t>
            </a:r>
          </a:p>
        </p:txBody>
      </p:sp>
    </p:spTree>
    <p:extLst>
      <p:ext uri="{BB962C8B-B14F-4D97-AF65-F5344CB8AC3E}">
        <p14:creationId xmlns:p14="http://schemas.microsoft.com/office/powerpoint/2010/main" val="21279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3DD479-7DFC-4CCD-AD4A-D69F832BB1BD}"/>
              </a:ext>
            </a:extLst>
          </p:cNvPr>
          <p:cNvSpPr txBox="1"/>
          <p:nvPr/>
        </p:nvSpPr>
        <p:spPr>
          <a:xfrm>
            <a:off x="302004" y="310393"/>
            <a:ext cx="11711031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) Комплекс основных характеристик образования (объем, содержание, планируемые результаты) и организационно-педагогических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предусмотренных настоящим федеральным законом случаях в виде рабочей программы воспитания, календарного плана воспитательной работы, форм аттестации</a:t>
            </a:r>
          </a:p>
          <a:p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) Авторская комплексная программа, которая охватывает все направления развития ребенка, помогает формировать умственные, двигательные, коммуникативные, творческие способности, обеспечивает становление видов детской деятельности </a:t>
            </a:r>
          </a:p>
          <a:p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) Учебно-методическая документация, в состав которой входят федеральная рабочая программа воспитания, примерный режим и распорядок дня дошкольных групп, федеральный календарный план воспитательной работы и иные компоненты, определяющая единые для Российской Федерации базовые объем и содержание образования определенного уровня и (или) определенной направленности, планируемые результаты освоения образовательной программы </a:t>
            </a:r>
          </a:p>
        </p:txBody>
      </p:sp>
    </p:spTree>
    <p:extLst>
      <p:ext uri="{BB962C8B-B14F-4D97-AF65-F5344CB8AC3E}">
        <p14:creationId xmlns:p14="http://schemas.microsoft.com/office/powerpoint/2010/main" val="32108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FEA545-8B59-45B8-AC67-359A3EBFCFD0}"/>
              </a:ext>
            </a:extLst>
          </p:cNvPr>
          <p:cNvSpPr txBox="1"/>
          <p:nvPr/>
        </p:nvSpPr>
        <p:spPr>
          <a:xfrm>
            <a:off x="1090569" y="1702966"/>
            <a:ext cx="93788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2. Для каких организаций ФОП ДО является</a:t>
            </a:r>
          </a:p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обязательной?</a:t>
            </a:r>
          </a:p>
        </p:txBody>
      </p:sp>
    </p:spTree>
    <p:extLst>
      <p:ext uri="{BB962C8B-B14F-4D97-AF65-F5344CB8AC3E}">
        <p14:creationId xmlns:p14="http://schemas.microsoft.com/office/powerpoint/2010/main" val="547735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26D1C2-B283-420B-B5D3-2E610A5711CF}"/>
              </a:ext>
            </a:extLst>
          </p:cNvPr>
          <p:cNvSpPr txBox="1"/>
          <p:nvPr/>
        </p:nvSpPr>
        <p:spPr>
          <a:xfrm>
            <a:off x="1426128" y="1216404"/>
            <a:ext cx="95802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Для всех организаций, осуществляющих образовательную деятельность по программам дошкольного образования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Только для частных дошкольных организаций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Только для государственных дошкольных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206202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8EBA4D-F8F1-434F-84F6-3D850DAEF040}"/>
              </a:ext>
            </a:extLst>
          </p:cNvPr>
          <p:cNvSpPr txBox="1"/>
          <p:nvPr/>
        </p:nvSpPr>
        <p:spPr>
          <a:xfrm>
            <a:off x="2049710" y="1224793"/>
            <a:ext cx="80925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3. Каково место программы воспитания в</a:t>
            </a:r>
          </a:p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структуре ФОП ДО?</a:t>
            </a:r>
          </a:p>
        </p:txBody>
      </p:sp>
    </p:spTree>
    <p:extLst>
      <p:ext uri="{BB962C8B-B14F-4D97-AF65-F5344CB8AC3E}">
        <p14:creationId xmlns:p14="http://schemas.microsoft.com/office/powerpoint/2010/main" val="897127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1A3AF5-B883-48FF-A470-CD16C9DB41E7}"/>
              </a:ext>
            </a:extLst>
          </p:cNvPr>
          <p:cNvSpPr txBox="1"/>
          <p:nvPr/>
        </p:nvSpPr>
        <p:spPr>
          <a:xfrm>
            <a:off x="1526796" y="1417739"/>
            <a:ext cx="878327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Обязательный структурный элемент ФОП ДО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Приложение к ФОП ДО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Отдельная самостоятельная программа</a:t>
            </a:r>
          </a:p>
        </p:txBody>
      </p:sp>
    </p:spTree>
    <p:extLst>
      <p:ext uri="{BB962C8B-B14F-4D97-AF65-F5344CB8AC3E}">
        <p14:creationId xmlns:p14="http://schemas.microsoft.com/office/powerpoint/2010/main" val="1872960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2536A5-5F39-48CF-AC55-F512DF7CE7B4}"/>
              </a:ext>
            </a:extLst>
          </p:cNvPr>
          <p:cNvSpPr txBox="1"/>
          <p:nvPr/>
        </p:nvSpPr>
        <p:spPr>
          <a:xfrm>
            <a:off x="1711355" y="1291905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4. На какие положения необходимо опираться при проектировании воспитательной работы?</a:t>
            </a:r>
          </a:p>
        </p:txBody>
      </p:sp>
    </p:spTree>
    <p:extLst>
      <p:ext uri="{BB962C8B-B14F-4D97-AF65-F5344CB8AC3E}">
        <p14:creationId xmlns:p14="http://schemas.microsoft.com/office/powerpoint/2010/main" val="146697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C985963-8ED3-4CC2-AE8C-0D5C0649C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D78C69-6177-4BE7-8BBB-398EDF0A9CA1}"/>
              </a:ext>
            </a:extLst>
          </p:cNvPr>
          <p:cNvSpPr txBox="1"/>
          <p:nvPr/>
        </p:nvSpPr>
        <p:spPr>
          <a:xfrm>
            <a:off x="1476462" y="1224793"/>
            <a:ext cx="979834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Учитывать формы совместной деятельности участников образовательных отношений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Учитывать события детского сада. </a:t>
            </a:r>
          </a:p>
          <a:p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) Учитывать региональные и социокультурные особенности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2684622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352</Words>
  <Application>Microsoft Office PowerPoint</Application>
  <PresentationFormat>Широкоэкранный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Diana</dc:creator>
  <cp:lastModifiedBy>Diana</cp:lastModifiedBy>
  <cp:revision>6</cp:revision>
  <dcterms:created xsi:type="dcterms:W3CDTF">2025-03-25T11:56:46Z</dcterms:created>
  <dcterms:modified xsi:type="dcterms:W3CDTF">2025-03-25T12:52:36Z</dcterms:modified>
</cp:coreProperties>
</file>