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68" r:id="rId5"/>
    <p:sldId id="265" r:id="rId6"/>
    <p:sldId id="263" r:id="rId7"/>
    <p:sldId id="264" r:id="rId8"/>
    <p:sldId id="266" r:id="rId9"/>
    <p:sldId id="26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59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04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23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10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86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25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95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55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37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7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62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33795-F255-4A3F-8FD3-047F0D6F249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1F568-8A10-4D8A-9763-4ADA959A3D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01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-proms.ru/800/600/http/images.myshared.ru/10/989766/slide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299"/>
            <a:ext cx="12192000" cy="6722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995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zvezdnychas.ru/wp-content/uploads/e/1/a/e1a39a4c3e32920c30c329ebd25d9ca9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86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7388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3667125" y="466725"/>
            <a:ext cx="4127500" cy="1447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Формы работы над проектом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0850" y="1200150"/>
            <a:ext cx="2641600" cy="16129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Экскурсии, наблюдения, прогулки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68400" y="4013200"/>
            <a:ext cx="2667000" cy="16637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Встреча с интересными людьми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62400" y="2628900"/>
            <a:ext cx="2552700" cy="1587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Знакомство с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художественной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литературой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62550" y="4735514"/>
            <a:ext cx="2552700" cy="150495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Продуктивная деятельность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636000" y="1231900"/>
            <a:ext cx="2603500" cy="17653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Развлечения, досуги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097044" y="3873500"/>
            <a:ext cx="2425700" cy="180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Игры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(настольные, дидактические, театрализованные, музыкальные, подвижные, сюжетно-ролевые)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3092450" y="1447800"/>
            <a:ext cx="577850" cy="736600"/>
          </a:xfrm>
          <a:prstGeom prst="straightConnector1">
            <a:avLst/>
          </a:prstGeom>
          <a:ln w="762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2825750" y="1914525"/>
            <a:ext cx="1390650" cy="2098675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676900" y="1914525"/>
            <a:ext cx="0" cy="720723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7048500" y="1914525"/>
            <a:ext cx="12700" cy="2820989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7561263" y="1914525"/>
            <a:ext cx="1071562" cy="1958975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3" idx="3"/>
          </p:cNvCxnSpPr>
          <p:nvPr/>
        </p:nvCxnSpPr>
        <p:spPr>
          <a:xfrm>
            <a:off x="7794625" y="1190625"/>
            <a:ext cx="838200" cy="723900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672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92200" y="952116"/>
            <a:ext cx="10007600" cy="5094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831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Возможными формами досугов и развлечений, которые будут интересны детям и не потребуют длительной подготовки,  могут быть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48310" algn="just">
              <a:lnSpc>
                <a:spcPct val="107000"/>
              </a:lnSpc>
              <a:spcAft>
                <a:spcPts val="0"/>
              </a:spcAft>
            </a:pPr>
            <a:endParaRPr lang="ru-RU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«Песенные посиделки»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пение в кругу знакомых песен; театрализованное обыгрывание песен;</a:t>
            </a:r>
            <a:endParaRPr lang="ru-RU" sz="28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«Сам себе костюмер»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ряжение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примеривание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различных костюмов, создание при помощи деталей костюмов и атрибутов игровых образов, спонтанные костюмированные игры и диалоги;</a:t>
            </a:r>
            <a:endParaRPr lang="ru-RU" sz="28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«Мы играем и поем»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игры с пением (по показу, без предварительного разучивания!), аттракционы;</a:t>
            </a:r>
            <a:endParaRPr lang="ru-R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041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90600" y="1036629"/>
            <a:ext cx="10210800" cy="5039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«Танцевальное ассорти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свободное движение детей под музыку, образно-танцевальные импровизации, коммуникативные танцы-игры;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Кукольный театр»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всевозможные варианты кукольных представлений: от показа взрослыми до спектакля, который показывают старшие дети малышам;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 гостях у сказки»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две-три коротких сказки разных народов, прочитанные в музыкальном зале в особой атмосфере с настольной лампой, либо спонтанное обыгрывание знакомой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сказки;</a:t>
            </a:r>
          </a:p>
          <a:p>
            <a:pPr marL="34290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«Кинофестиваль»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просмотр любимых мультфильмов по известным сказкам, операм, балетам в условиях музыкального зала;</a:t>
            </a: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547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60400" y="1231347"/>
            <a:ext cx="10782300" cy="4644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«Будь  здоровым, сильным, ловким!»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спортивно-физкультурные досуги с различными эстафетами и соревнованиями;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«Наши любимые игрушки»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обыгрывание любимых игрушек, которые дети принесли из дома; загадки, стихи, исполнение песен об игрушках, игры-аттракционы или танцы с ними;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«Театральные встречи»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выступления  бывших выпускников, учащихся музыкальных школ, театральных групп с различными спектаклями в детском саду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«Папа, мама, я – спортивная семья»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совместные  физкультурные развлечения,  походы.</a:t>
            </a: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253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73100" y="1849722"/>
            <a:ext cx="10718800" cy="3356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«Выпускники детского сада в гостях у малышей»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совместные танцы,  песни, игры старших и младших дошкольников.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«День рождения»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групповые праздники с чаепитием и угощениями, на которых поздравляют всех, кто родился, например, летом, осенью, весной или зимой (возможен вариант проведения таких развлечений каждый месяц).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Экскурсии, посещение музеев, игры в музей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(дети принимают на себя роль экскурсоводов по  своей группе, детскому саду).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069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65200" y="1011800"/>
            <a:ext cx="10261600" cy="483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831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Эти и другие формы развлечений планируются и проводятся четыре раза  в месяц для каждой группы. При планировании досуга учитывается время года, грядущие события, праздники, актуальные интересы детей, возможности, которые есть в детском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саду. 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831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Например, вечер игр после Нового года может быть посвящен зимним забавам, в которые дети играли на празднике. </a:t>
            </a:r>
            <a:endParaRPr 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831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Осенью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вечер стихов и сказок для малышей можно составить из коротких сказок о животных, которые по-разному готовятся к зиме. </a:t>
            </a:r>
            <a:endParaRPr 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831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марте можно организовать с детьми 6-7 лет игры с инструментами как озвучивание стихов на весенние темы или творческую работу по теме «Капель», «Ручейки».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2960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495</Words>
  <Application>Microsoft Office PowerPoint</Application>
  <PresentationFormat>Широкоэкранный</PresentationFormat>
  <Paragraphs>28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OLYA</dc:creator>
  <cp:lastModifiedBy>OLYA</cp:lastModifiedBy>
  <cp:revision>6</cp:revision>
  <dcterms:created xsi:type="dcterms:W3CDTF">2025-05-27T15:59:12Z</dcterms:created>
  <dcterms:modified xsi:type="dcterms:W3CDTF">2025-05-27T17:22:37Z</dcterms:modified>
</cp:coreProperties>
</file>