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1" r:id="rId4"/>
    <p:sldId id="263" r:id="rId5"/>
    <p:sldId id="264" r:id="rId6"/>
    <p:sldId id="262" r:id="rId7"/>
    <p:sldId id="26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66A098B-A907-4C3E-8C3E-9B9BC1E472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1EB649-A430-44C8-A7AF-789658C26F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54F2D50-8F34-4A07-8863-4536C7653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93343D8-0779-4AE6-99D2-0888AEE02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ADBC243-3878-4205-AC22-0D04ED6C77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5264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0560A7-8ECE-45C6-A395-791B5A008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1F98E7B-8FA8-4292-975D-28724D0518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37D4CD-BD0C-48A7-811B-DDD527292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B10AEF9-70E1-4002-8F15-7A005D768F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F2E27F4-E6EA-4A0C-8054-176E50D3D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91204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38803AD-F97A-4B4D-A0F7-60C7D5BAFD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DD454D-CEEB-48E5-832C-5B8BA2127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EE1925-DE05-4AE5-A929-9AC7A9C00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516A1B8-6037-49B0-AA0D-6B84D0809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A539C84-9C56-4B03-84AE-CCC30DC815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5121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EF3C04D-422D-4A8B-9255-FC47C6B44D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DC580E1-D064-4D63-8345-1D0B8A6419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90E38A3-4251-4C8D-8C62-3281D0765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4A0ED1-45AF-4744-B0AB-3990AD11C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0A332DE-C3FA-463A-9082-5C43C3D49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787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F54E13-893D-4D4F-B3F0-E088D66F9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97BB7B-E9E0-4238-A175-D15B9F34A1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6D8FD0-FF24-4BAF-8360-B9635ABAA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1C7CE4C-B726-40EB-B71F-C2CF45CCFC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80E3B92-DC95-4735-997F-1CBE031CC9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5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16B2E8-8238-4D4E-8071-FF8144790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A02A7D-31DE-401F-AD5A-117AC7C30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ECCB071-0C29-44D9-BC31-88035D85C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D460E6A-BB1C-407D-A1EF-B80A293F3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9880992-0291-4D73-BE3B-AB02FE1F6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807FACBF-6E3B-4F7F-8932-431204B30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02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87B0E2-E49C-4692-82D4-F21CD90FD2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2F5FD7-99BB-4AE4-A97C-25E4CDAF67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944CC8A-F65D-4B92-A597-66944AF061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373607A-4A93-4E8E-977D-33C9C6B0FD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BC990C4-6DB7-434B-AA23-364E89A995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3343BE55-3F76-4E8A-9A31-13EDC0023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2EFF683-18C5-4B95-9135-50DB0D72F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CB122F2-1231-4D77-9BD2-DD1D81BDB3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1826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B3A017-49C3-4BA5-BA71-D6C4CAEBA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6A8E4B-A1DE-4F58-B828-E7837378C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ACF5E3C-F66B-4D1C-97D4-1D044E822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5577CA04-360B-429D-BB3B-321E7470E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45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0FD9CCF-7E52-4F62-B5FA-BBDCE07D7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F618023-87FD-408C-AD61-279D93EAE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CB5B08-760D-4084-AEC4-093CD971E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01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EA867A-E6E0-4024-B969-89F60A2B2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C792E99-ED30-4876-86AE-D4EFBF37B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36DBC34-C446-4ACA-99D6-2BA943F707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8796845-9441-4AA9-BCF7-9AC4D222D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6198BB6-4BC1-4005-A30B-C04C37DB58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F4A6295-DB85-4FB0-BF07-1DA582CA0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0189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A9B62F-F9DD-4EF3-AE05-2786529E1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DC76293-6818-47DD-8623-379A53BB83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DD1DF63-FD26-40AF-94F2-F15257F3D4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E4155D8-9481-4EB3-885F-C1EBC172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E3EEFB0-2279-4C40-BB5B-65F677DCE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EE9827-DB6E-4FCE-8C31-A48A17823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11123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E6C6D8A-B1AC-4403-B442-E55A8DBCD0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D9C40E9-FA45-4FA8-AE24-92557A3B8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EBAD69C-0FAC-4FC7-BECD-D9BDE6EC06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72457B-ACE8-4185-B083-7889032B87AE}" type="datetimeFigureOut">
              <a:rPr lang="ru-RU" smtClean="0"/>
              <a:t>28.01.2026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33639C5-4F8F-4B78-9EAD-1F8D029717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B6FB568-D906-4CED-96AB-49AF9C9304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54943D-E59C-45CB-A156-7EE585A664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6861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E83E6F-43B4-4FB6-96F7-6020DB155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68F4DE0-6550-490A-8684-E212E8D0C38C}"/>
              </a:ext>
            </a:extLst>
          </p:cNvPr>
          <p:cNvSpPr txBox="1"/>
          <p:nvPr/>
        </p:nvSpPr>
        <p:spPr>
          <a:xfrm>
            <a:off x="864066" y="2232004"/>
            <a:ext cx="10226180" cy="27148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5400" b="1" dirty="0">
                <a:solidFill>
                  <a:schemeClr val="accent6">
                    <a:lumMod val="75000"/>
                  </a:schemeClr>
                </a:solidFill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«Историческое просвещение детей дошкольного возраста»</a:t>
            </a:r>
            <a:endParaRPr lang="ru-RU" sz="5400" b="1" dirty="0">
              <a:solidFill>
                <a:schemeClr val="accent6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65683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E83E6F-43B4-4FB6-96F7-6020DB155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D84858B-1A69-44F6-B33C-F78603695F59}"/>
              </a:ext>
            </a:extLst>
          </p:cNvPr>
          <p:cNvSpPr txBox="1"/>
          <p:nvPr/>
        </p:nvSpPr>
        <p:spPr>
          <a:xfrm>
            <a:off x="939567" y="339241"/>
            <a:ext cx="10469461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рамках исторического просвещения воспитатель воспитывает в детях любовь к родной культуре и уважение к народам других стран, прививает чувство патриотизма. </a:t>
            </a:r>
          </a:p>
          <a:p>
            <a:endParaRPr lang="ru-RU" sz="4000" b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40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Дети знакомятся с прошлым Родины, ее известными людьми, что позволяет развить у детей единую картину мира, правильные ценности. </a:t>
            </a:r>
            <a:endParaRPr lang="ru-RU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79550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E83E6F-43B4-4FB6-96F7-6020DB155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A69F274-90C2-4498-AC57-BCE7422FC669}"/>
              </a:ext>
            </a:extLst>
          </p:cNvPr>
          <p:cNvSpPr txBox="1"/>
          <p:nvPr/>
        </p:nvSpPr>
        <p:spPr>
          <a:xfrm>
            <a:off x="710268" y="197218"/>
            <a:ext cx="10771464" cy="6463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sz="2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етоды проведения работы по исторического просвещения дошкольников:</a:t>
            </a:r>
            <a:endParaRPr lang="ru-RU" sz="2800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Игровые</a:t>
            </a:r>
            <a:endParaRPr lang="ru-RU" sz="2400" b="1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Сюжетно - ролевые игры, где детина себе примеряют роли каких – либо персонажей: богатырей, воинов, царей, или ремесленников.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Настольные игры с исторической тематикой. Игры с картами, фишками или макетами, где воспитанники знакомятся с персонажами или событиями.</a:t>
            </a:r>
            <a:endParaRPr lang="ru-RU" b="1" dirty="0">
              <a:solidFill>
                <a:schemeClr val="accent6">
                  <a:lumMod val="50000"/>
                </a:schemeClr>
              </a:solidFill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Игры на свежем воздухе. Игра с сюжетом из прошлого на улице. Например, защита крепости" или "поиск древних сокровищ", совмещает физическую активность, а также усвоение знаний.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i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Наглядные</a:t>
            </a:r>
            <a:endParaRPr lang="ru-RU" sz="2400" i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</a:t>
            </a: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картин и иллюстраций. Картины, на которых изображены старинные города, помогают наглядно представить прошлое.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Модели и макеты. Изготовление макетов старинных сооружений, крепостей, кораблей позволяет лучше понять быт, а также архитектуру прошлого.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Костюмы и предметы быта. Примерка костюмов или использование игрушечных копий древних предметов (например, мечей, щитов, одежды) вызывает интерес, помогает ощутить атмосферу того времени.</a:t>
            </a:r>
            <a:endParaRPr lang="ru-RU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808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E83E6F-43B4-4FB6-96F7-6020DB155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EEDBFC8-C6D3-4832-AD74-D8A9EE7FC6F3}"/>
              </a:ext>
            </a:extLst>
          </p:cNvPr>
          <p:cNvSpPr txBox="1"/>
          <p:nvPr/>
        </p:nvSpPr>
        <p:spPr>
          <a:xfrm>
            <a:off x="794157" y="460687"/>
            <a:ext cx="10469461" cy="62330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Сказки и легенды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Сказки о героях и подвигах. Истории о доблестных воинах, мудрых правителях или людях, которые совершили значимые поступки, развивают чувство уважения, патриотизма.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Легенды о происхождении праздников. Дети могут узнать через легенды - почему празднуются конкретные дни, например, День Победы, Масленицу, Пасху.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Театрализованные постановки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Инсценировки исторических событий. Подготовка сценок с участием детей помогает прожить историю. Например, можно поставить спектакль, в котором воспитанники играют древних русских богатырей, участников народных праздников или защитников крепости.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Кукольный театр. Куклы в виде исторических персонажей - эффективный способ донести информацию. Например, кукольные постановки о жизни в Древней Руси или о праздниках помогут визуализировать древние сюжеты.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Творчество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Изготовление поделок и рисунков. Можно создавать поделки: например, макеты древних зданий, щиты, мечи, костюмы.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Аппликации и лепка. С помощью лепки из пластилина или создания аппликаций можно воссоздать древние города, сражения, образы персонажей.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5864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E83E6F-43B4-4FB6-96F7-6020DB155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4AD082A-D966-40D8-8F71-23F4FE8A6FA6}"/>
              </a:ext>
            </a:extLst>
          </p:cNvPr>
          <p:cNvSpPr txBox="1"/>
          <p:nvPr/>
        </p:nvSpPr>
        <p:spPr>
          <a:xfrm>
            <a:off x="798353" y="672652"/>
            <a:ext cx="10595294" cy="593669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Экскурсии и прогулки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Экскурсии в музеи. Посещение музеев с экспозициями, которые посвящены истории и культуре, дает возможность увидеть древние артефакты вживую.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Прогулки по историческим местам. Прогулки к памятникам и зданиям помогают ощутить связь с прошлым, лучше понять, как люди жили, что происходило в прошлом.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Мультимедиа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Просмотр мультфильмов. Мультфильмы, которые содержат элементы истории, рассказывают о значимых событиях и героях через доступные сюжеты. Например, анимации о древней цивилизации или российской истории.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Презентации с изображениями и видео. Короткие видеоролики или презентации с изображениями исторических объектов и событий помогают визуально воспринимать информацию.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Беседы и обсуждения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Беседы о событиях и праздниках. После празднования или проведения мероприятия можно обсудить с детьми его значение, спросить, что понравилось, и что они узнали.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Ответы на вопросы. Дошкольники задают вопросы о том, что заинтересовало. Педагог использует такие моменты, чтобы рассказать о древних фактах или событиях.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88207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E83E6F-43B4-4FB6-96F7-6020DB155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58723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AE1915-985D-43CC-8121-7EFC2F3DB721}"/>
              </a:ext>
            </a:extLst>
          </p:cNvPr>
          <p:cNvSpPr txBox="1"/>
          <p:nvPr/>
        </p:nvSpPr>
        <p:spPr>
          <a:xfrm>
            <a:off x="981512" y="1110455"/>
            <a:ext cx="9404059" cy="33476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Проектная деятельность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Коллективные. Дети могут коллективно работать над проектами, которые связаны с древностью, например, создавать макеты городов.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Индивидуальные. Можно предложить дома с помощью родителей нарисовать или создать поделку, затем представить проект группе.</a:t>
            </a:r>
            <a:endParaRPr lang="ru-RU" sz="1800" b="1" dirty="0">
              <a:solidFill>
                <a:schemeClr val="accent6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Интеграция с культурными мероприятиями</a:t>
            </a:r>
            <a:endParaRPr lang="ru-RU" sz="2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• Праздники и тематические дни. Проведение праздников, например, День Победы, День защитника Отечества, помогает детям не только узнать о событиях, но еще эмоционально пережить их через участие в торжествах.</a:t>
            </a:r>
          </a:p>
        </p:txBody>
      </p:sp>
    </p:spTree>
    <p:extLst>
      <p:ext uri="{BB962C8B-B14F-4D97-AF65-F5344CB8AC3E}">
        <p14:creationId xmlns:p14="http://schemas.microsoft.com/office/powerpoint/2010/main" val="449011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0DE83E6F-43B4-4FB6-96F7-6020DB155D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FAE1915-985D-43CC-8121-7EFC2F3DB721}"/>
              </a:ext>
            </a:extLst>
          </p:cNvPr>
          <p:cNvSpPr txBox="1"/>
          <p:nvPr/>
        </p:nvSpPr>
        <p:spPr>
          <a:xfrm>
            <a:off x="1468072" y="959453"/>
            <a:ext cx="9404059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Важную роль в историческом просвещении детей играют родители. </a:t>
            </a:r>
          </a:p>
          <a:p>
            <a:pPr algn="just"/>
            <a:endParaRPr lang="ru-RU" sz="2400" b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Взаимодействие семьи и детского сада в этом вопросе значительно усиливает эффект от занятий. </a:t>
            </a:r>
          </a:p>
          <a:p>
            <a:pPr algn="just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Родители дома могут: читать детям книги на историческую тематику; посещать музеи; участвовать в праздниках. Это способствует лучшему усвоению материала и развитию интереса к истории. </a:t>
            </a:r>
          </a:p>
          <a:p>
            <a:pPr algn="just"/>
            <a:endParaRPr lang="ru-RU" sz="2400" b="1" dirty="0">
              <a:solidFill>
                <a:schemeClr val="accent6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b="1" dirty="0">
                <a:solidFill>
                  <a:schemeClr val="accent6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Также можно использовать метод семейных проектов. </a:t>
            </a:r>
            <a:endParaRPr lang="ru-RU" sz="2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31882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698</Words>
  <Application>Microsoft Office PowerPoint</Application>
  <PresentationFormat>Широкоэкранный</PresentationFormat>
  <Paragraphs>42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Segoe UI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Игнатьева</dc:creator>
  <cp:lastModifiedBy>Марина Игнатьева</cp:lastModifiedBy>
  <cp:revision>6</cp:revision>
  <dcterms:created xsi:type="dcterms:W3CDTF">2026-01-28T05:28:17Z</dcterms:created>
  <dcterms:modified xsi:type="dcterms:W3CDTF">2026-01-28T08:24:18Z</dcterms:modified>
</cp:coreProperties>
</file>