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0" r:id="rId5"/>
    <p:sldId id="266" r:id="rId6"/>
    <p:sldId id="259" r:id="rId7"/>
    <p:sldId id="258" r:id="rId8"/>
    <p:sldId id="265" r:id="rId9"/>
    <p:sldId id="264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B33A12-70E6-41FA-84E4-3C5B5405AA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F3926A9-7927-4D3A-B8B5-97CA07389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9ACDB0-1F55-41D6-BB9C-26C32C207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B239B3-6424-44C9-AB5C-F10C2A6FA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5563B5-6FC3-4E3C-9059-EE0DB0167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67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701358-62C5-4719-9FF1-D29C9F9D7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2BBB9F-E282-4EAD-98B0-22D1C53C1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20878A-CEFC-4618-B909-FBBC3CDA0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11A5E5-2B05-4687-85DE-C7A71FC7E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731C3C-C2F6-409A-A440-6006F38E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16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76B3091-726E-4018-86E4-F294A3ADE9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E948082-88E7-48FE-95DD-C4EEEA8E2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AF8281-C9EC-4370-9A37-A722A406D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8AF0FC-7F57-49FD-BC4F-91CCE9993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E3EFAD-2669-4010-98B8-BAD39750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63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7A8107-A73B-4364-AEDE-CAC75D95A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3A4854-4587-4483-A161-EDB9A5038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DE79DA-424F-4BE7-9ECA-54AF0394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8F480E-497B-49B6-B3C9-32DAB4C58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088E3E-87F9-4570-B423-E561E4128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74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4AF43F-2BFB-4B47-A906-219FFA7E4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03686E-ACAE-4F21-8C20-315D98B24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30F612-CCEC-4172-B647-C32114C6C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359A44-0A7D-4839-B6F1-6E9AA6EFA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113019-2D29-4EA2-B6CB-CCBCCE1B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893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8C7426-5F28-4E5E-B732-F8497517B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A3F021-3988-4D7B-A731-E1221183DA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15E79E-ACC0-49C1-B43E-82E3CC677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791668-975C-4F4A-A9D0-9B8290B10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BF40368-4232-4C31-9498-530BBA616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1C97BF-D32A-4120-8E2F-8BCE84205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4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D3EFFB-234E-4A0C-B7A1-0409E5A45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FAE8BC-92DD-4149-BF37-B8C455292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AF35CB-BF4E-4E93-A68D-A021F5DE8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71864F9-9474-492C-BE86-DC5A3D35FE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5BAF848-4E38-437E-A83F-06BCD8973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E90BE99-6D14-420F-9654-5A11D276B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4001B75-8B79-4A95-B0E9-507A4E3F3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75804C7-8366-45B5-A386-27451EEA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31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DDC3C9-222B-4FAA-A810-CF2900D19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8214CA-60DD-420D-B7C3-FB53491EA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E618992-A5DC-42D8-BED0-16ED5F895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629291-76C7-4B64-A2E2-599A1559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97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FD3C46A-118B-417F-B964-04673112A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8DF7D1C-D2EA-4755-802F-1BDA4080D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1B7D37-D4AE-47D9-9690-0C1B596CA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79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2F6FBD-E5C8-4E6A-8A88-26C2D3EFA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4367EB-5C05-41E9-BF74-96E9D6B47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29410E-589D-42A1-A1C7-CF652D584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0F8BF9-8370-4740-A990-EEA0A0341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6EC51E-16B3-4C07-A06B-7787B5F80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66E45C5-313B-486D-9BEA-1F0E31A14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212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EE2C5-F9BE-463C-9F4D-740286188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0625ECB-2A68-494B-B3DE-8D18F4F36D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5D8720-1960-42FB-ADDC-684C2B120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0E3302-DA2B-4022-AEF2-9EC32DC7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E15A7B-C96D-446B-8C55-356D907FA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004AF0-D2EF-46B3-B340-80538CECA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273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210CA-E8E6-4464-BD0B-4EB5000B3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463A11C-4836-4983-A528-6E78919A7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ABFE90-1A00-4AB2-A107-0683934B29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96764-C192-4006-9871-71C2709CA056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8E594-E2B7-45B4-9FC3-EE3FDA454D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EC9ED2-D97A-44A3-B14A-7117AA4042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52BF2-7FDF-42E2-927B-4070924FC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46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9327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59399A5-B082-42D7-8941-9D6B5D1326F9}"/>
              </a:ext>
            </a:extLst>
          </p:cNvPr>
          <p:cNvSpPr txBox="1"/>
          <p:nvPr/>
        </p:nvSpPr>
        <p:spPr>
          <a:xfrm>
            <a:off x="1079383" y="997565"/>
            <a:ext cx="10033233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  <a:latin typeface="Arial Black" panose="020B0A04020102020204" pitchFamily="34" charset="0"/>
              </a:rPr>
              <a:t>Педагогический совет</a:t>
            </a:r>
          </a:p>
          <a:p>
            <a:pPr algn="ctr"/>
            <a:endParaRPr lang="ru-RU" sz="3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5400" b="1" dirty="0">
                <a:solidFill>
                  <a:srgbClr val="0070C0"/>
                </a:solidFill>
                <a:latin typeface="Arial Black" panose="020B0A04020102020204" pitchFamily="34" charset="0"/>
              </a:rPr>
              <a:t>«Эффективные модели взаимодействия с семьями воспитанников в 2025 году»</a:t>
            </a:r>
          </a:p>
        </p:txBody>
      </p:sp>
    </p:spTree>
    <p:extLst>
      <p:ext uri="{BB962C8B-B14F-4D97-AF65-F5344CB8AC3E}">
        <p14:creationId xmlns:p14="http://schemas.microsoft.com/office/powerpoint/2010/main" val="1352795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9327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7B4E1A-8E69-473A-A381-24ACA6A8AB12}"/>
              </a:ext>
            </a:extLst>
          </p:cNvPr>
          <p:cNvSpPr txBox="1"/>
          <p:nvPr/>
        </p:nvSpPr>
        <p:spPr>
          <a:xfrm>
            <a:off x="2097247" y="369116"/>
            <a:ext cx="91440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«Почта доверия»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родителей— это специализированная система сбора письменных обращений от родителей воспитанников и педагогов. Она предназначена для решения вопросов, связанных с организацией деятельности дошкольного образовательного учреждения.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C4C186-EC14-42D8-8814-1265D1A4F4F6}"/>
              </a:ext>
            </a:extLst>
          </p:cNvPr>
          <p:cNvSpPr txBox="1"/>
          <p:nvPr/>
        </p:nvSpPr>
        <p:spPr>
          <a:xfrm>
            <a:off x="453007" y="2617365"/>
            <a:ext cx="483205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«Почты доверия»: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 и анализ обращений от всех участников образовательных отношений;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скрытых данных, которые влияют на морально-психологическую обстановку в ДОУ;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неблагополучия, случаев жестокого обращения, насилия и других факторов, отрицательно влияющих на имидж учреждения.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B341BE-CA72-4626-BF65-A6426F47223B}"/>
              </a:ext>
            </a:extLst>
          </p:cNvPr>
          <p:cNvSpPr txBox="1"/>
          <p:nvPr/>
        </p:nvSpPr>
        <p:spPr>
          <a:xfrm>
            <a:off x="7264866" y="35904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CA16F6-0FD4-489C-BC58-D851CF8DB114}"/>
              </a:ext>
            </a:extLst>
          </p:cNvPr>
          <p:cNvSpPr txBox="1"/>
          <p:nvPr/>
        </p:nvSpPr>
        <p:spPr>
          <a:xfrm>
            <a:off x="5615031" y="2617365"/>
            <a:ext cx="6576969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работы с «Почтой доверия»: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Оставление обращения.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оставляют письма, записки с вопросами или пожеланиями. Обязательно указывается дата и время, по которым автор сможет найти ответ.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и анализ.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установленной периодичностью письма изымаются, обрабатываются, анализируются администрацией.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ответов.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Подготавливаются ответы на обращения. Ответы должны быть квалифицированными и содержательными.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Публикация ответов.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размещаются на специальном стенде, доступном для ознакомления всем родителям. Для идентификации автором своего ответа на листе указывается дата и время, соответствующие его письму.</a:t>
            </a:r>
          </a:p>
        </p:txBody>
      </p:sp>
    </p:spTree>
    <p:extLst>
      <p:ext uri="{BB962C8B-B14F-4D97-AF65-F5344CB8AC3E}">
        <p14:creationId xmlns:p14="http://schemas.microsoft.com/office/powerpoint/2010/main" val="426579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747"/>
            <a:ext cx="12199327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00725E-1286-4427-A400-25A8C00782D6}"/>
              </a:ext>
            </a:extLst>
          </p:cNvPr>
          <p:cNvSpPr txBox="1"/>
          <p:nvPr/>
        </p:nvSpPr>
        <p:spPr>
          <a:xfrm>
            <a:off x="185090" y="609098"/>
            <a:ext cx="815969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ru-RU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Кому принадлежит ведущая роль в воспитании ребенка-дошкольника? </a:t>
            </a:r>
          </a:p>
          <a:p>
            <a:pPr marL="742950" indent="-742950">
              <a:buAutoNum type="arabicPeriod"/>
            </a:pPr>
            <a:endParaRPr lang="ru-RU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indent="-742950">
              <a:buAutoNum type="arabicPeriod"/>
            </a:pP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воспитания и развития могут быть успешно решены только в том случае, если ДО и родители будут взаимодействовать между собой и вовлекать семью в …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0073509-C210-4F86-B2AC-55D64425811E}"/>
              </a:ext>
            </a:extLst>
          </p:cNvPr>
          <p:cNvSpPr/>
          <p:nvPr/>
        </p:nvSpPr>
        <p:spPr>
          <a:xfrm>
            <a:off x="8377805" y="713064"/>
            <a:ext cx="3408727" cy="1392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Семье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E735CED-2D9F-41B3-B53B-3BC82610F747}"/>
              </a:ext>
            </a:extLst>
          </p:cNvPr>
          <p:cNvSpPr/>
          <p:nvPr/>
        </p:nvSpPr>
        <p:spPr>
          <a:xfrm>
            <a:off x="8414159" y="4151382"/>
            <a:ext cx="3439486" cy="2090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Образовательно-воспитательный процесс детского сада</a:t>
            </a:r>
          </a:p>
        </p:txBody>
      </p:sp>
    </p:spTree>
    <p:extLst>
      <p:ext uri="{BB962C8B-B14F-4D97-AF65-F5344CB8AC3E}">
        <p14:creationId xmlns:p14="http://schemas.microsoft.com/office/powerpoint/2010/main" val="1530142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653"/>
            <a:ext cx="12199327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FE3C3E-A112-4476-B729-4B834904E473}"/>
              </a:ext>
            </a:extLst>
          </p:cNvPr>
          <p:cNvSpPr txBox="1"/>
          <p:nvPr/>
        </p:nvSpPr>
        <p:spPr>
          <a:xfrm>
            <a:off x="696286" y="528506"/>
            <a:ext cx="71893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Традиционная групповая форма взаимодействия детского сада с родителями – это… </a:t>
            </a:r>
          </a:p>
          <a:p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Как называются формы работы, когда родители могут прийти в детский сад и увидеть работу с детьми воспитателей?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270C20D-56EB-4191-8D7E-03ACE10A7AAE}"/>
              </a:ext>
            </a:extLst>
          </p:cNvPr>
          <p:cNvSpPr/>
          <p:nvPr/>
        </p:nvSpPr>
        <p:spPr>
          <a:xfrm>
            <a:off x="8464492" y="662730"/>
            <a:ext cx="3523376" cy="1845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Родительское собрание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CC5FE62-A9A0-4160-B632-98DE21A6F82B}"/>
              </a:ext>
            </a:extLst>
          </p:cNvPr>
          <p:cNvSpPr/>
          <p:nvPr/>
        </p:nvSpPr>
        <p:spPr>
          <a:xfrm>
            <a:off x="8464492" y="3682767"/>
            <a:ext cx="3523376" cy="22818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День открытых дверей, открытый показ образовательной деятельности для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46297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9327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025029-70E6-4A31-AFE6-6E6DA78ABA27}"/>
              </a:ext>
            </a:extLst>
          </p:cNvPr>
          <p:cNvSpPr txBox="1"/>
          <p:nvPr/>
        </p:nvSpPr>
        <p:spPr>
          <a:xfrm>
            <a:off x="679509" y="729842"/>
            <a:ext cx="6736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Форма работы, заключающаяся в том, что специалист дает рекомендации по интересующим вопросам? </a:t>
            </a:r>
          </a:p>
          <a:p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Назовите наглядную форму работы с родителями?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9D37382-4761-4152-8BDC-CA0D51705846}"/>
              </a:ext>
            </a:extLst>
          </p:cNvPr>
          <p:cNvSpPr/>
          <p:nvPr/>
        </p:nvSpPr>
        <p:spPr>
          <a:xfrm>
            <a:off x="8095378" y="830511"/>
            <a:ext cx="3858936" cy="19965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Консультация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FBFD023-D324-4D4A-9328-E145B802BB05}"/>
              </a:ext>
            </a:extLst>
          </p:cNvPr>
          <p:cNvSpPr/>
          <p:nvPr/>
        </p:nvSpPr>
        <p:spPr>
          <a:xfrm>
            <a:off x="8095378" y="4211273"/>
            <a:ext cx="3858936" cy="19294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Стенды, папки-передвижки, плакаты</a:t>
            </a:r>
          </a:p>
        </p:txBody>
      </p:sp>
    </p:spTree>
    <p:extLst>
      <p:ext uri="{BB962C8B-B14F-4D97-AF65-F5344CB8AC3E}">
        <p14:creationId xmlns:p14="http://schemas.microsoft.com/office/powerpoint/2010/main" val="7105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9327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59399A5-B082-42D7-8941-9D6B5D1326F9}"/>
              </a:ext>
            </a:extLst>
          </p:cNvPr>
          <p:cNvSpPr txBox="1"/>
          <p:nvPr/>
        </p:nvSpPr>
        <p:spPr>
          <a:xfrm>
            <a:off x="1079383" y="997565"/>
            <a:ext cx="10033233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  <a:latin typeface="Arial Black" panose="020B0A04020102020204" pitchFamily="34" charset="0"/>
              </a:rPr>
              <a:t>Педагогический совет</a:t>
            </a:r>
          </a:p>
          <a:p>
            <a:pPr algn="ctr"/>
            <a:endParaRPr lang="ru-RU" sz="3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5400" b="1" dirty="0">
                <a:solidFill>
                  <a:srgbClr val="0070C0"/>
                </a:solidFill>
                <a:latin typeface="Arial Black" panose="020B0A04020102020204" pitchFamily="34" charset="0"/>
              </a:rPr>
              <a:t>«Эффективные модели взаимодействия с семьями воспитанников в 2025 году»</a:t>
            </a:r>
          </a:p>
        </p:txBody>
      </p:sp>
    </p:spTree>
    <p:extLst>
      <p:ext uri="{BB962C8B-B14F-4D97-AF65-F5344CB8AC3E}">
        <p14:creationId xmlns:p14="http://schemas.microsoft.com/office/powerpoint/2010/main" val="4008046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327" y="0"/>
            <a:ext cx="12199327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59BBCA6-2402-4549-9A19-2BED8219634F}"/>
              </a:ext>
            </a:extLst>
          </p:cNvPr>
          <p:cNvSpPr txBox="1"/>
          <p:nvPr/>
        </p:nvSpPr>
        <p:spPr>
          <a:xfrm>
            <a:off x="1614544" y="155530"/>
            <a:ext cx="895558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Круглый стол с родителями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форма публичного обсуждения вопросов, когда участники, имеющие равные права, высказываются по очереди или в определённом порядке. Такая форма позволяет обсуждать актуальные темы, всесторонне рассматривать вопросы и вырабатывать совместные решения.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01A682-6E2E-45F3-95E9-FBF10437071F}"/>
              </a:ext>
            </a:extLst>
          </p:cNvPr>
          <p:cNvSpPr txBox="1"/>
          <p:nvPr/>
        </p:nvSpPr>
        <p:spPr>
          <a:xfrm>
            <a:off x="237688" y="2412565"/>
            <a:ext cx="522913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Цели: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Установить доверительные отношения между педагогами и родителями. 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Выявить и изучить интересы и потребности семей воспитанников. 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Объединить усилия семьи и детского сада для развития и воспитания детей. 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Повысить педагогическую компетентность родителей, например, в вопросах игровой деятельности, воспитания успешного ребёнка. 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Обсудить семейные традиции и их значение в воспитании и развитии ребёнка. </a:t>
            </a:r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72F4F5-37C0-4A21-A57A-DE0B91D30537}"/>
              </a:ext>
            </a:extLst>
          </p:cNvPr>
          <p:cNvSpPr txBox="1"/>
          <p:nvPr/>
        </p:nvSpPr>
        <p:spPr>
          <a:xfrm>
            <a:off x="5964573" y="2274715"/>
            <a:ext cx="606524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Подготовка:</a:t>
            </a:r>
          </a:p>
          <a:p>
            <a:r>
              <a:rPr lang="ru-RU" dirty="0">
                <a:solidFill>
                  <a:srgbClr val="0070C0"/>
                </a:solidFill>
              </a:rPr>
              <a:t>•</a:t>
            </a:r>
            <a:r>
              <a:rPr lang="ru-RU" dirty="0"/>
              <a:t>	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цель встречи.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Продумать состав участников. Например, кого хочется видеть в качестве экспертов, какие специалисты могут оказаться полезными.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Организовать пространство. Расставить стулья в круг, это создаст атмосферу открытости и дружелюбия.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Подготовить повестку дня заранее и отправить её родителям.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Вовлечь родителей. Использовать различные методики для повышения вовлечённости, например: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	Групповые обсуждения по подгруппам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	Опросы и анкетирование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	Викторины</a:t>
            </a:r>
          </a:p>
        </p:txBody>
      </p:sp>
    </p:spTree>
    <p:extLst>
      <p:ext uri="{BB962C8B-B14F-4D97-AF65-F5344CB8AC3E}">
        <p14:creationId xmlns:p14="http://schemas.microsoft.com/office/powerpoint/2010/main" val="3081410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9327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052B8A3-5DDD-4D6D-82D4-BC6A66E894AB}"/>
              </a:ext>
            </a:extLst>
          </p:cNvPr>
          <p:cNvSpPr txBox="1"/>
          <p:nvPr/>
        </p:nvSpPr>
        <p:spPr>
          <a:xfrm>
            <a:off x="693490" y="659237"/>
            <a:ext cx="10805019" cy="5683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Bef>
                <a:spcPts val="1800"/>
              </a:spcBef>
              <a:spcAft>
                <a:spcPts val="600"/>
              </a:spcAft>
            </a:pPr>
            <a:r>
              <a:rPr lang="ru-RU" sz="2400" b="1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Ход</a:t>
            </a:r>
            <a:endParaRPr lang="ru-RU" sz="2400" u="sng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65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Вступительное слово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воспитателя, который знакомит родителей с темой встречи.  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65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Выступление педагога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 заявленной темой. 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65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Дискуссия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например, на тему «Семейные традиции и праздники» можно провести дискуссию о том, что семья означает для родителей, и предложить задания, связанные с семейными традициями (игра «Солнечные лучи», составление родословной).  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65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Конкурс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например, на тему «Правильное питание — хорошее здоровье» можно провести конкурс «Ромашка», на каждом лепестке которого вопрос для обсуждения. Родители по очереди отрывают лепесток, читают вопрос, и вместе обсуждают ответ.  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65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Практическая часть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например, на тему «Роль игры в развитии детей дошкольного возраста» можно показать разные виды игр, пособий и материалов, а затем попросить родителей выбрать любую игру и поиграть в неё в паре или подгруппой. 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Bef>
                <a:spcPts val="1800"/>
              </a:spcBef>
              <a:spcAft>
                <a:spcPts val="600"/>
              </a:spcAft>
            </a:pPr>
            <a:r>
              <a:rPr lang="ru-RU" sz="2400" b="1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Итоги</a:t>
            </a:r>
            <a:endParaRPr lang="ru-RU" sz="2400" u="sng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65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Использовать приём «Волшебная копилка»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участникам предлагается ответить, что они хотели бы положить в копилку и взять с собой в будущее из приобретённых знаний 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65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Раздать памятки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например, на тему «Ценности семейного воспитания» или «Семейные традиции».  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65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Провести рефлексию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например, участникам раздаются цветные листы бумаги в форме «сердечка» и просят поделиться своими впечатлениями о проведённом мероприятии.  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ts val="1650"/>
              </a:lnSpc>
              <a:spcAft>
                <a:spcPts val="800"/>
              </a:spcAft>
            </a:pPr>
            <a:r>
              <a:rPr lang="ru-RU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0850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9327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67C1F3-D3D6-450C-9D6A-06052B932A44}"/>
              </a:ext>
            </a:extLst>
          </p:cNvPr>
          <p:cNvSpPr txBox="1"/>
          <p:nvPr/>
        </p:nvSpPr>
        <p:spPr>
          <a:xfrm>
            <a:off x="1440110" y="412957"/>
            <a:ext cx="9311779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Устный журнал для родителей в детском саду</a:t>
            </a:r>
            <a:r>
              <a:rPr lang="ru-RU" sz="3200" b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это форма работы с коллективом родителей, которая позволяет ознакомить их сразу с несколькими проблемами воспитания детей в условиях детского сада и семьи, пополнить и углубить знания родителей по определённым вопросам. 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особенности устного журнала:</a:t>
            </a:r>
            <a:endParaRPr lang="ru-RU" b="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760F3-724A-414A-B554-BD4F2285D528}"/>
              </a:ext>
            </a:extLst>
          </p:cNvPr>
          <p:cNvSpPr txBox="1"/>
          <p:nvPr/>
        </p:nvSpPr>
        <p:spPr>
          <a:xfrm>
            <a:off x="419449" y="2281806"/>
            <a:ext cx="447972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b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endParaRPr lang="ru-RU" b="1" u="sng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наладить с родителями более искренние, доверительные, партнёрские отношения, услышать их мнение, иметь возможность равноправного диалога педагога и родителей.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D4C9A6-41D7-4A4A-8061-1FF68B9962C5}"/>
              </a:ext>
            </a:extLst>
          </p:cNvPr>
          <p:cNvSpPr txBox="1"/>
          <p:nvPr/>
        </p:nvSpPr>
        <p:spPr>
          <a:xfrm>
            <a:off x="5679347" y="2219706"/>
            <a:ext cx="635046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400" b="1" i="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3–7 страниц, </a:t>
            </a:r>
            <a:r>
              <a:rPr lang="ru-RU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длительности каждая занимает от 5 до 10 минут. Общая продолжительность — не более 40 минут.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страница — </a:t>
            </a:r>
            <a:r>
              <a:rPr lang="ru-RU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это устное сообщение, которое может быть проиллюстрировано дидактическими пособиями, прослушиванием записей, выставками рисунков, поделок, книг.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заранее предлагается литература </a:t>
            </a:r>
            <a:r>
              <a:rPr lang="ru-RU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ознакомления с проблемой, практические задания, вопросы для обсуждения.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темы: «Этика семейных отношений», «Влияние природы на духовное развитие ребёнка», «У порога школы». </a:t>
            </a:r>
            <a:r>
              <a:rPr lang="ru-RU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Важно, чтобы темы были актуальны для родителей, отвечали их нуждам и помогали решить наиболее важные вопросы воспитания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2624922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9212D-9E8B-4325-9209-C4264C825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327" y="0"/>
            <a:ext cx="12199327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0010FEF-2BCC-4FF3-9D34-8758A4954FF8}"/>
              </a:ext>
            </a:extLst>
          </p:cNvPr>
          <p:cNvSpPr txBox="1"/>
          <p:nvPr/>
        </p:nvSpPr>
        <p:spPr>
          <a:xfrm>
            <a:off x="1375794" y="570451"/>
            <a:ext cx="95047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«Контрольная для родителей»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интеллектуально-познавательная игра,  форма работы с родителями, которая предполагает активное взаимодействие всех участников образовательного процесса. </a:t>
            </a: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79D77B-1C1D-4072-9E62-19DEF3BF3A43}"/>
              </a:ext>
            </a:extLst>
          </p:cNvPr>
          <p:cNvSpPr txBox="1"/>
          <p:nvPr/>
        </p:nvSpPr>
        <p:spPr>
          <a:xfrm>
            <a:off x="755009" y="2650921"/>
            <a:ext cx="62330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укрепить взаимосвязь детского сада и семьи,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единое образовательное пространство,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повысить уровень психолого-педагогической компетентности родителей по интеллектуальному воспитанию детей и побудить их к участию в образовательной работе детского сада. </a:t>
            </a:r>
          </a:p>
        </p:txBody>
      </p:sp>
    </p:spTree>
    <p:extLst>
      <p:ext uri="{BB962C8B-B14F-4D97-AF65-F5344CB8AC3E}">
        <p14:creationId xmlns:p14="http://schemas.microsoft.com/office/powerpoint/2010/main" val="18079453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956</Words>
  <Application>Microsoft Office PowerPoint</Application>
  <PresentationFormat>Широкоэкранный</PresentationFormat>
  <Paragraphs>75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Игнатьева</dc:creator>
  <cp:lastModifiedBy>Марина Игнатьева</cp:lastModifiedBy>
  <cp:revision>11</cp:revision>
  <dcterms:created xsi:type="dcterms:W3CDTF">2026-02-12T06:55:03Z</dcterms:created>
  <dcterms:modified xsi:type="dcterms:W3CDTF">2026-02-12T13:42:45Z</dcterms:modified>
</cp:coreProperties>
</file>