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07188-DB4B-4F02-B31D-23A13B505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DDB985-9368-4378-A65D-D2D1B88EB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92067-4F69-4A57-B901-CA7A7002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A00D2-08A1-4375-A43A-9425A926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29F95A-F879-440E-832E-58683807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1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94B9A-E1CA-407A-AE25-63124E75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ADA36-A5FC-4A21-AC32-0E772FB1A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31EB2-560D-44DC-B8E6-EA64F22E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43CCA-9FAB-47C1-B714-4D3D34C6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B888D-1355-4D83-A3A8-F3BA749B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5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39C18E-EF17-4677-9EBA-5514D2FBD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DEF2AA-ACA7-4D71-8B5F-A329E7AA0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5DA5C6-A354-4456-B9A6-B2E89980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C31F9F-B635-48B7-A545-29D2EED9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CEFF8-8D2D-4CCE-89CC-C80CE3BA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6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11D10-3673-4290-BBBA-4AA6B051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871AE-F93A-4F67-B3A3-5F96ACC30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819008-3488-49AF-8F00-81E2D250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81DF3-8EF8-4516-8BF4-7E6FF7B8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D4823-C04A-43E8-8C26-4436DBA0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DEAF7-D5E0-4864-B541-FBE63644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5BE13F-364A-4704-B1FF-0C8C77968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3E761-4918-449A-8F6A-FA3598A5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2A301-59F6-4D76-B237-0C618FE1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AE04A-FCAD-4481-808C-6AFCB85B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6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78C95-8A8B-4E5A-9B5C-CB4F2BC4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C1A7D-F064-47DA-A36B-1CBF8B792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309CFC-0B6E-4AC9-BD07-B28D0DD99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C7FC9F-0571-4FE5-A61C-F4DBCA61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FF3149-A3BA-45FD-B8C2-9F292205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89877-FCDA-4FC0-8A65-FD104039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2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AA331-721E-4AB2-B4C6-929CCC50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880948-68B0-4EBE-98A7-5798A4605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C37ED2-4203-471F-A318-47914DBED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15BD12-E66F-424F-AE2D-04606A045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CCFC6-24AB-4FE3-9184-4E5B169FB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2887B2-A601-4C41-811C-7456DE4B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C1746D-B5E9-4806-8FB9-7B141960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DE3FE4-3475-4682-8FA2-6DA95881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6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B2DD9-49BB-48D2-A0C3-62848E4A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CE3B6B-06BD-4673-86EA-F31D40AD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BD2F64-00B3-40E5-8BAE-40AE880F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212A6F-4FEA-4C3A-AAE6-404537BF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6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87015F-B470-45DB-A411-C744D01F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2D95AF-9D21-4636-971E-A075D09F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A3DECD-97F3-4913-9BB7-442D862D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4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456E4-722D-4D4E-BDA2-CA1CA0F5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AC625-3BFE-4314-9556-A88B48CB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35CC2-5B49-4499-8060-4F91C6109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47E06-49E3-4D41-9BF9-FFC97D99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FCD3E9-C37E-4C4E-B309-8B38E3B9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D289D0-EFDF-4CA8-86F8-FAB485D7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3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7BF27-423D-4C9E-BB3C-C72A72E7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E2AFAB-9667-49FE-9EA1-670764F2F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134BFA-02B3-4D2B-BE8A-242540BF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69D7C6-4191-4DA7-B4FA-C2DFDB17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0043B2-4174-414B-98CC-B6A0EA9D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75C555-E303-4FF3-A3EF-1827AF23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0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834FD-7C47-434D-8365-EF72DE1D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6EFF33-2418-4354-9617-77691594D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667FE-3C3C-4574-A31A-A361D3960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CC83A-1D81-4047-A13A-CB42B1EB0F8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827DB-E87D-4BD3-85BD-3CAF75DFD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D8249C-A892-4BE3-AAE3-542A4AA1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1564-56C9-487E-AA85-0AF65D393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80326-74E0-4665-A907-014F4CB0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F0CE4-10FC-4374-AD31-C4523C85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4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D6AA35-D7A3-49AA-BC1B-150723CA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BC63-75BF-4C3D-9B6C-973C9DD3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4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Игнатьева</dc:creator>
  <cp:lastModifiedBy>Марина Игнатьева</cp:lastModifiedBy>
  <cp:revision>1</cp:revision>
  <dcterms:created xsi:type="dcterms:W3CDTF">2025-11-19T06:03:53Z</dcterms:created>
  <dcterms:modified xsi:type="dcterms:W3CDTF">2025-11-19T06:12:27Z</dcterms:modified>
</cp:coreProperties>
</file>